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82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42D5B-1AE6-4254-9946-12BC568EC265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7064B-E287-4998-88C7-8D1D58A85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547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7064B-E287-4998-88C7-8D1D58A8506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762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7064B-E287-4998-88C7-8D1D58A8506F}" type="slidenum">
              <a:rPr lang="ru-RU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762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7064B-E287-4998-88C7-8D1D58A8506F}" type="slidenum">
              <a:rPr lang="ru-RU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762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7064B-E287-4998-88C7-8D1D58A8506F}" type="slidenum">
              <a:rPr lang="ru-RU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762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6D1-E31A-4594-92DF-68C1E1398752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6880-E8E2-4D14-BDFA-3DAA4F22DA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6D1-E31A-4594-92DF-68C1E1398752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6880-E8E2-4D14-BDFA-3DAA4F22DA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6D1-E31A-4594-92DF-68C1E1398752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6880-E8E2-4D14-BDFA-3DAA4F22DA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6D1-E31A-4594-92DF-68C1E1398752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6880-E8E2-4D14-BDFA-3DAA4F22DA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6D1-E31A-4594-92DF-68C1E1398752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6880-E8E2-4D14-BDFA-3DAA4F22DA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6D1-E31A-4594-92DF-68C1E1398752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6880-E8E2-4D14-BDFA-3DAA4F22DA3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6D1-E31A-4594-92DF-68C1E1398752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6880-E8E2-4D14-BDFA-3DAA4F22DA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6D1-E31A-4594-92DF-68C1E1398752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6880-E8E2-4D14-BDFA-3DAA4F22DA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6D1-E31A-4594-92DF-68C1E1398752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6880-E8E2-4D14-BDFA-3DAA4F22DA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6D1-E31A-4594-92DF-68C1E1398752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3B6880-E8E2-4D14-BDFA-3DAA4F22DA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6D1-E31A-4594-92DF-68C1E1398752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6880-E8E2-4D14-BDFA-3DAA4F22DA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CB696D1-E31A-4594-92DF-68C1E1398752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B3B6880-E8E2-4D14-BDFA-3DAA4F22DA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784976" cy="2160240"/>
          </a:xfrm>
        </p:spPr>
        <p:txBody>
          <a:bodyPr/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u="sng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i="1" u="sng" dirty="0" smtClean="0">
                <a:latin typeface="Times New Roman"/>
                <a:ea typeface="Calibri"/>
                <a:cs typeface="Times New Roman"/>
              </a:rPr>
            </a:br>
            <a:r>
              <a:rPr lang="ru-RU" sz="2400" b="1" i="1" u="sng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i="1" u="sng" dirty="0">
                <a:latin typeface="Times New Roman"/>
                <a:ea typeface="Calibri"/>
                <a:cs typeface="Times New Roman"/>
              </a:rPr>
            </a:br>
            <a:r>
              <a:rPr lang="ru-RU" sz="2400" b="1" i="1" u="sng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i="1" u="sng" dirty="0" smtClean="0">
                <a:latin typeface="Times New Roman"/>
                <a:ea typeface="Calibri"/>
                <a:cs typeface="Times New Roman"/>
              </a:rPr>
            </a:br>
            <a:r>
              <a:rPr lang="ru-RU" sz="2400" b="1" i="1" u="sng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i="1" u="sng" dirty="0">
                <a:latin typeface="Times New Roman"/>
                <a:ea typeface="Calibri"/>
                <a:cs typeface="Times New Roman"/>
              </a:rPr>
            </a:br>
            <a:r>
              <a:rPr lang="ru-RU" sz="2400" b="1" i="1" u="sng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i="1" u="sng" dirty="0" smtClean="0">
                <a:latin typeface="Times New Roman"/>
                <a:ea typeface="Calibri"/>
                <a:cs typeface="Times New Roman"/>
              </a:rPr>
            </a:br>
            <a:r>
              <a:rPr lang="ru-RU" sz="2400" b="1" i="1" u="sng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i="1" u="sng" dirty="0">
                <a:latin typeface="Times New Roman"/>
                <a:ea typeface="Calibri"/>
                <a:cs typeface="Times New Roman"/>
              </a:rPr>
            </a:br>
            <a:r>
              <a:rPr lang="ru-RU" sz="2400" b="1" i="1" u="sng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i="1" u="sng" dirty="0" smtClean="0">
                <a:latin typeface="Times New Roman"/>
                <a:ea typeface="Calibri"/>
                <a:cs typeface="Times New Roman"/>
              </a:rPr>
            </a:br>
            <a:r>
              <a:rPr lang="ru-RU" sz="2400" b="1" i="1" u="sng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Центр </a:t>
            </a:r>
            <a:r>
              <a:rPr lang="ru-RU" sz="2400" b="1" i="1" u="sng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внешкольной работы</a:t>
            </a:r>
            <a:r>
              <a:rPr lang="ru-RU" sz="24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приглашает </a:t>
            </a:r>
            <a:r>
              <a:rPr lang="ru-RU" sz="24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всех желающих для занятий на тренажерах с профессиональным инструктором по физической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культуре</a:t>
            </a:r>
            <a:r>
              <a:rPr lang="ru-RU" sz="24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051793"/>
            <a:ext cx="6840761" cy="129614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600" b="1" u="sng" dirty="0">
                <a:solidFill>
                  <a:srgbClr val="C00000"/>
                </a:solidFill>
                <a:latin typeface="Times New Roman"/>
                <a:ea typeface="Calibri"/>
              </a:rPr>
              <a:t>Занятия </a:t>
            </a:r>
            <a:r>
              <a:rPr lang="ru-RU" sz="3600" b="1" u="sng" dirty="0" smtClean="0">
                <a:solidFill>
                  <a:srgbClr val="C00000"/>
                </a:solidFill>
                <a:latin typeface="Times New Roman"/>
                <a:ea typeface="Calibri"/>
              </a:rPr>
              <a:t>проходят: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понедельник,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среда-16.00-19.00 </a:t>
            </a:r>
            <a:endParaRPr lang="ru-RU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вторник,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четверг-16.30-19.30 </a:t>
            </a:r>
            <a:endParaRPr lang="ru-RU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403" y="3301889"/>
            <a:ext cx="590465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19672" y="64886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5842337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Ждем желающих на спортивной площадке по адресу: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Павлика Морозова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561" y="1993255"/>
            <a:ext cx="1898269" cy="1262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6" y="4221088"/>
            <a:ext cx="1567864" cy="1433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545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784976" cy="2160240"/>
          </a:xfrm>
        </p:spPr>
        <p:txBody>
          <a:bodyPr/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u="sng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i="1" u="sng" dirty="0" smtClean="0">
                <a:latin typeface="Times New Roman"/>
                <a:ea typeface="Calibri"/>
                <a:cs typeface="Times New Roman"/>
              </a:rPr>
            </a:br>
            <a:r>
              <a:rPr lang="ru-RU" sz="2400" b="1" i="1" u="sng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i="1" u="sng" dirty="0">
                <a:latin typeface="Times New Roman"/>
                <a:ea typeface="Calibri"/>
                <a:cs typeface="Times New Roman"/>
              </a:rPr>
            </a:br>
            <a:r>
              <a:rPr lang="ru-RU" sz="2400" b="1" i="1" u="sng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i="1" u="sng" dirty="0" smtClean="0">
                <a:latin typeface="Times New Roman"/>
                <a:ea typeface="Calibri"/>
                <a:cs typeface="Times New Roman"/>
              </a:rPr>
            </a:br>
            <a:r>
              <a:rPr lang="ru-RU" sz="2400" b="1" i="1" u="sng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i="1" u="sng" dirty="0">
                <a:latin typeface="Times New Roman"/>
                <a:ea typeface="Calibri"/>
                <a:cs typeface="Times New Roman"/>
              </a:rPr>
            </a:br>
            <a:r>
              <a:rPr lang="ru-RU" sz="2400" b="1" i="1" u="sng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i="1" u="sng" dirty="0" smtClean="0">
                <a:latin typeface="Times New Roman"/>
                <a:ea typeface="Calibri"/>
                <a:cs typeface="Times New Roman"/>
              </a:rPr>
            </a:br>
            <a:r>
              <a:rPr lang="ru-RU" sz="2400" b="1" i="1" u="sng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i="1" u="sng" dirty="0">
                <a:latin typeface="Times New Roman"/>
                <a:ea typeface="Calibri"/>
                <a:cs typeface="Times New Roman"/>
              </a:rPr>
            </a:br>
            <a:r>
              <a:rPr lang="ru-RU" sz="2400" b="1" i="1" u="sng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i="1" u="sng" dirty="0" smtClean="0">
                <a:latin typeface="Times New Roman"/>
                <a:ea typeface="Calibri"/>
                <a:cs typeface="Times New Roman"/>
              </a:rPr>
            </a:br>
            <a:r>
              <a:rPr lang="ru-RU" sz="2400" b="1" i="1" u="sng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Центр </a:t>
            </a:r>
            <a:r>
              <a:rPr lang="ru-RU" sz="2400" b="1" i="1" u="sng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внешкольной работы</a:t>
            </a:r>
            <a:r>
              <a:rPr lang="ru-RU" sz="24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приглашает </a:t>
            </a:r>
            <a:r>
              <a:rPr lang="ru-RU" sz="24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всех желающих для занятий на тренажерах с профессиональным инструктором по физической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культуре</a:t>
            </a:r>
            <a:r>
              <a:rPr lang="ru-RU" sz="24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1619" y="2060848"/>
            <a:ext cx="6840761" cy="12961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000" b="1" u="sng" dirty="0">
                <a:solidFill>
                  <a:srgbClr val="C00000"/>
                </a:solidFill>
                <a:latin typeface="Times New Roman"/>
                <a:ea typeface="Calibri"/>
              </a:rPr>
              <a:t>Занятия </a:t>
            </a:r>
            <a:r>
              <a:rPr lang="ru-RU" sz="3000" b="1" u="sng" dirty="0" smtClean="0">
                <a:solidFill>
                  <a:srgbClr val="C00000"/>
                </a:solidFill>
                <a:latin typeface="Times New Roman"/>
                <a:ea typeface="Calibri"/>
              </a:rPr>
              <a:t>проходят: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вторник, четверг</a:t>
            </a:r>
            <a:endParaRPr lang="ru-RU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  <a:p>
            <a:pPr algn="ctr"/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с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09.00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до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12.00</a:t>
            </a: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64886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842337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Ждем желающих на спортивной площадке по адресу: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Силкина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4" descr="IyuwTtZa3NQ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67" y="2598435"/>
            <a:ext cx="2045551" cy="1244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9" y="3653034"/>
            <a:ext cx="2189303" cy="2189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793" y="3356992"/>
            <a:ext cx="4422437" cy="24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248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784976" cy="2160240"/>
          </a:xfrm>
        </p:spPr>
        <p:txBody>
          <a:bodyPr/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u="sng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i="1" u="sng" dirty="0" smtClean="0">
                <a:latin typeface="Times New Roman"/>
                <a:ea typeface="Calibri"/>
                <a:cs typeface="Times New Roman"/>
              </a:rPr>
            </a:br>
            <a:r>
              <a:rPr lang="ru-RU" sz="2400" b="1" i="1" u="sng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i="1" u="sng" dirty="0">
                <a:latin typeface="Times New Roman"/>
                <a:ea typeface="Calibri"/>
                <a:cs typeface="Times New Roman"/>
              </a:rPr>
            </a:br>
            <a:r>
              <a:rPr lang="ru-RU" sz="2400" b="1" i="1" u="sng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i="1" u="sng" dirty="0" smtClean="0">
                <a:latin typeface="Times New Roman"/>
                <a:ea typeface="Calibri"/>
                <a:cs typeface="Times New Roman"/>
              </a:rPr>
            </a:br>
            <a:r>
              <a:rPr lang="ru-RU" sz="2400" b="1" i="1" u="sng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i="1" u="sng" dirty="0">
                <a:latin typeface="Times New Roman"/>
                <a:ea typeface="Calibri"/>
                <a:cs typeface="Times New Roman"/>
              </a:rPr>
            </a:br>
            <a:r>
              <a:rPr lang="ru-RU" sz="2400" b="1" i="1" u="sng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i="1" u="sng" dirty="0" smtClean="0">
                <a:latin typeface="Times New Roman"/>
                <a:ea typeface="Calibri"/>
                <a:cs typeface="Times New Roman"/>
              </a:rPr>
            </a:br>
            <a:r>
              <a:rPr lang="ru-RU" sz="2400" b="1" i="1" u="sng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i="1" u="sng" dirty="0">
                <a:latin typeface="Times New Roman"/>
                <a:ea typeface="Calibri"/>
                <a:cs typeface="Times New Roman"/>
              </a:rPr>
            </a:br>
            <a:r>
              <a:rPr lang="ru-RU" sz="2400" b="1" i="1" u="sng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i="1" u="sng" dirty="0" smtClean="0">
                <a:latin typeface="Times New Roman"/>
                <a:ea typeface="Calibri"/>
                <a:cs typeface="Times New Roman"/>
              </a:rPr>
            </a:br>
            <a:r>
              <a:rPr lang="ru-RU" sz="2400" b="1" i="1" u="sng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Центр </a:t>
            </a:r>
            <a:r>
              <a:rPr lang="ru-RU" sz="2400" b="1" i="1" u="sng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внешкольной работы</a:t>
            </a:r>
            <a:r>
              <a:rPr lang="ru-RU" sz="24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приглашает </a:t>
            </a:r>
            <a:r>
              <a:rPr lang="ru-RU" sz="24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всех желающих для занятий на тренажерах с профессиональным инструктором по физической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культуре</a:t>
            </a:r>
            <a:r>
              <a:rPr lang="ru-RU" sz="24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1619" y="2060848"/>
            <a:ext cx="6840761" cy="12961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000" b="1" u="sng" dirty="0">
                <a:solidFill>
                  <a:srgbClr val="C00000"/>
                </a:solidFill>
                <a:latin typeface="Times New Roman"/>
                <a:ea typeface="Calibri"/>
              </a:rPr>
              <a:t>Занятия </a:t>
            </a:r>
            <a:r>
              <a:rPr lang="ru-RU" sz="3000" b="1" u="sng" dirty="0" smtClean="0">
                <a:solidFill>
                  <a:srgbClr val="C00000"/>
                </a:solidFill>
                <a:latin typeface="Times New Roman"/>
                <a:ea typeface="Calibri"/>
              </a:rPr>
              <a:t>проходят: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вторник, четверг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с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10.00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до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13.00</a:t>
            </a: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64886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842337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Ждем желающих на спортивной площадке по адресу: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Казамазова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Sekretar\Рабочий стол\Инструктора по спорту\Картинки\sports-game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77072"/>
            <a:ext cx="1876683" cy="1579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1204"/>
            <a:ext cx="2135032" cy="1919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s://sun9-42.userapi.com/impg/w1hA3ykd_cIusD_6gi2XZRHO9NheEtxikMi3Ng/OgJnqNmqCGA.jpg?size=2560x1441&amp;quality=95&amp;sign=b43ed0dd1f5e93817192c1d4a6b1f246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763" y="3346691"/>
            <a:ext cx="3890445" cy="218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916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784976" cy="2160240"/>
          </a:xfrm>
        </p:spPr>
        <p:txBody>
          <a:bodyPr/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u="sng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i="1" u="sng" dirty="0" smtClean="0">
                <a:latin typeface="Times New Roman"/>
                <a:ea typeface="Calibri"/>
                <a:cs typeface="Times New Roman"/>
              </a:rPr>
            </a:br>
            <a:r>
              <a:rPr lang="ru-RU" sz="2400" b="1" i="1" u="sng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i="1" u="sng" dirty="0">
                <a:latin typeface="Times New Roman"/>
                <a:ea typeface="Calibri"/>
                <a:cs typeface="Times New Roman"/>
              </a:rPr>
            </a:br>
            <a:r>
              <a:rPr lang="ru-RU" sz="2400" b="1" i="1" u="sng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i="1" u="sng" dirty="0" smtClean="0">
                <a:latin typeface="Times New Roman"/>
                <a:ea typeface="Calibri"/>
                <a:cs typeface="Times New Roman"/>
              </a:rPr>
            </a:br>
            <a:r>
              <a:rPr lang="ru-RU" sz="2400" b="1" i="1" u="sng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i="1" u="sng" dirty="0">
                <a:latin typeface="Times New Roman"/>
                <a:ea typeface="Calibri"/>
                <a:cs typeface="Times New Roman"/>
              </a:rPr>
            </a:br>
            <a:r>
              <a:rPr lang="ru-RU" sz="2400" b="1" i="1" u="sng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i="1" u="sng" dirty="0" smtClean="0">
                <a:latin typeface="Times New Roman"/>
                <a:ea typeface="Calibri"/>
                <a:cs typeface="Times New Roman"/>
              </a:rPr>
            </a:br>
            <a:r>
              <a:rPr lang="ru-RU" sz="2400" b="1" i="1" u="sng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i="1" u="sng" dirty="0">
                <a:latin typeface="Times New Roman"/>
                <a:ea typeface="Calibri"/>
                <a:cs typeface="Times New Roman"/>
              </a:rPr>
            </a:br>
            <a:r>
              <a:rPr lang="ru-RU" sz="2400" b="1" i="1" u="sng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i="1" u="sng" dirty="0" smtClean="0">
                <a:latin typeface="Times New Roman"/>
                <a:ea typeface="Calibri"/>
                <a:cs typeface="Times New Roman"/>
              </a:rPr>
            </a:br>
            <a:r>
              <a:rPr lang="ru-RU" sz="2400" b="1" i="1" u="sng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Центр </a:t>
            </a:r>
            <a:r>
              <a:rPr lang="ru-RU" sz="2400" b="1" i="1" u="sng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внешкольной работы</a:t>
            </a:r>
            <a:r>
              <a:rPr lang="ru-RU" sz="24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приглашает </a:t>
            </a:r>
            <a:r>
              <a:rPr lang="ru-RU" sz="24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всех желающих для занятий на тренажерах с профессиональным инструктором по физической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культуре</a:t>
            </a:r>
            <a:r>
              <a:rPr lang="ru-RU" sz="24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1619" y="2060848"/>
            <a:ext cx="6840761" cy="12961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000" b="1" u="sng" dirty="0">
                <a:solidFill>
                  <a:srgbClr val="C00000"/>
                </a:solidFill>
                <a:latin typeface="Times New Roman"/>
                <a:ea typeface="Calibri"/>
              </a:rPr>
              <a:t>Занятия </a:t>
            </a:r>
            <a:r>
              <a:rPr lang="ru-RU" sz="3000" b="1" u="sng" dirty="0" smtClean="0">
                <a:solidFill>
                  <a:srgbClr val="C00000"/>
                </a:solidFill>
                <a:latin typeface="Times New Roman"/>
                <a:ea typeface="Calibri"/>
              </a:rPr>
              <a:t>проходят: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понедельник, среда</a:t>
            </a:r>
            <a:endParaRPr lang="ru-RU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  <a:p>
            <a:pPr algn="ctr"/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с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09.00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до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12.00</a:t>
            </a: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64886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842337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Ждем желающих на спортивной площадке по адресу: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К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уйбышева,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Sekretar\Рабочий стол\Инструктора по спорту\Картинки\sports-game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365104"/>
            <a:ext cx="1588651" cy="1291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1204"/>
            <a:ext cx="2135032" cy="1919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sun9-66.userapi.com/impg/753VrsCKMBDYR16VErx1X8yi7OvsV0Zt55-BOA/PyVCOQ3aRlE.jpg?size=2560x1920&amp;quality=95&amp;sign=913f74c7c9aae4d0add9ef6bef86b673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56992"/>
            <a:ext cx="3455808" cy="259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0549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126</TotalTime>
  <Words>98</Words>
  <Application>Microsoft Office PowerPoint</Application>
  <PresentationFormat>Экран (4:3)</PresentationFormat>
  <Paragraphs>28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Углы</vt:lpstr>
      <vt:lpstr>       Центр внешкольной работы  приглашает всех желающих для занятий на тренажерах с профессиональным инструктором по физической культуре </vt:lpstr>
      <vt:lpstr>       Центр внешкольной работы  приглашает всех желающих для занятий на тренажерах с профессиональным инструктором по физической культуре </vt:lpstr>
      <vt:lpstr>       Центр внешкольной работы  приглашает всех желающих для занятий на тренажерах с профессиональным инструктором по физической культуре </vt:lpstr>
      <vt:lpstr>       Центр внешкольной работы  приглашает всех желающих для занятий на тренажерах с профессиональным инструктором по физической культуре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внешкольной работы  приглашает всех желающих для занятий на тренажерах с профессиональным инструктором по физической культуре</dc:title>
  <dc:creator>ЖЕНЬКА</dc:creator>
  <cp:lastModifiedBy>ЖЕНЬКА</cp:lastModifiedBy>
  <cp:revision>10</cp:revision>
  <dcterms:created xsi:type="dcterms:W3CDTF">2024-04-14T13:14:13Z</dcterms:created>
  <dcterms:modified xsi:type="dcterms:W3CDTF">2025-05-28T17:41:03Z</dcterms:modified>
</cp:coreProperties>
</file>